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66" r:id="rId5"/>
    <p:sldId id="401" r:id="rId6"/>
    <p:sldId id="410" r:id="rId7"/>
    <p:sldId id="416" r:id="rId8"/>
    <p:sldId id="415" r:id="rId9"/>
    <p:sldId id="417" r:id="rId10"/>
    <p:sldId id="418" r:id="rId11"/>
    <p:sldId id="407" r:id="rId12"/>
    <p:sldId id="411" r:id="rId13"/>
    <p:sldId id="412" r:id="rId14"/>
    <p:sldId id="413" r:id="rId15"/>
    <p:sldId id="414" r:id="rId16"/>
    <p:sldId id="419" r:id="rId17"/>
    <p:sldId id="420" r:id="rId18"/>
    <p:sldId id="421" r:id="rId19"/>
    <p:sldId id="423" r:id="rId20"/>
    <p:sldId id="424" r:id="rId21"/>
    <p:sldId id="42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orient="horz" pos="181" userDrawn="1">
          <p15:clr>
            <a:srgbClr val="A4A3A4"/>
          </p15:clr>
        </p15:guide>
        <p15:guide id="5" orient="horz" pos="677" userDrawn="1">
          <p15:clr>
            <a:srgbClr val="A4A3A4"/>
          </p15:clr>
        </p15:guide>
        <p15:guide id="6" orient="horz" pos="1573" userDrawn="1">
          <p15:clr>
            <a:srgbClr val="A4A3A4"/>
          </p15:clr>
        </p15:guide>
        <p15:guide id="7" orient="horz" pos="3755" userDrawn="1">
          <p15:clr>
            <a:srgbClr val="A4A3A4"/>
          </p15:clr>
        </p15:guide>
        <p15:guide id="8" pos="3940" userDrawn="1">
          <p15:clr>
            <a:srgbClr val="A4A3A4"/>
          </p15:clr>
        </p15:guide>
        <p15:guide id="9" pos="3056" userDrawn="1">
          <p15:clr>
            <a:srgbClr val="A4A3A4"/>
          </p15:clr>
        </p15:guide>
        <p15:guide id="10" pos="5056" userDrawn="1">
          <p15:clr>
            <a:srgbClr val="A4A3A4"/>
          </p15:clr>
        </p15:guide>
        <p15:guide id="11" pos="5237" userDrawn="1">
          <p15:clr>
            <a:srgbClr val="A4A3A4"/>
          </p15:clr>
        </p15:guide>
        <p15:guide id="12" pos="7328" userDrawn="1">
          <p15:clr>
            <a:srgbClr val="A4A3A4"/>
          </p15:clr>
        </p15:guide>
        <p15:guide id="13" orient="horz" pos="4178" userDrawn="1">
          <p15:clr>
            <a:srgbClr val="A4A3A4"/>
          </p15:clr>
        </p15:guide>
        <p15:guide id="14" pos="7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7F3"/>
    <a:srgbClr val="EFF9F8"/>
    <a:srgbClr val="FFFAE6"/>
    <a:srgbClr val="FFFAFA"/>
    <a:srgbClr val="FFF4FB"/>
    <a:srgbClr val="F9F7FA"/>
    <a:srgbClr val="FBF5FC"/>
    <a:srgbClr val="EDF9F6"/>
    <a:srgbClr val="F4F5FC"/>
    <a:srgbClr val="00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>
        <p:guide orient="horz" pos="2160"/>
        <p:guide pos="2880"/>
        <p:guide orient="horz" pos="3884"/>
        <p:guide orient="horz" pos="181"/>
        <p:guide orient="horz" pos="677"/>
        <p:guide orient="horz" pos="1573"/>
        <p:guide orient="horz" pos="3755"/>
        <p:guide pos="3940"/>
        <p:guide pos="3056"/>
        <p:guide pos="5056"/>
        <p:guide pos="5237"/>
        <p:guide pos="7328"/>
        <p:guide orient="horz" pos="4178"/>
        <p:guide pos="75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B061-A6BD-0D4F-8CE7-956A919A618D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D7B56-750C-134C-92BF-65E9EDE3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9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One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52000"/>
            <a:ext cx="9540000" cy="82800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294462"/>
            <a:ext cx="9539999" cy="1655762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12428-30BC-2645-92C0-02051F43AFA2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9948F6-D101-7C40-861D-714D79F4A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6EFDB-2432-6740-B5BA-29AE4B293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D0A2D2-461F-324F-A487-A85A3CAF89C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3803135-0FC4-4E41-B9CC-319341872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59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37552E-7711-E649-B28A-9BAD9FF69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56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800" y="0"/>
            <a:ext cx="113472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781A2-35A3-FD47-A8E1-1CEC0F9EC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30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F1E1B-363C-6F49-8940-B5F160745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57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490" y="3427200"/>
            <a:ext cx="566961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179D3-EBE8-104F-B871-0A917D15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0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90" y="0"/>
            <a:ext cx="1134651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1CB0C-CDF8-2149-B664-957DB109E0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191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0AB14-71DD-D84C-98C8-6444358893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68544" y="342900"/>
            <a:ext cx="7708900" cy="651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27995-CBA5-404E-A541-C6739A9C9018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16CDC-9F1D-744F-9CB1-B13388F68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CDA2B8-48D4-A948-A5F1-EF69B6DC69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76725" y="469107"/>
            <a:ext cx="6438900" cy="6134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72249D-97FE-3A43-9EC2-E050991E3E74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4AA22-E39E-C943-B815-D1A912AA0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39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F2039-1FF5-FD48-8AC5-7133558D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03495-9A5B-CB4D-AD99-46A6E141FD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81399" y="0"/>
            <a:ext cx="5943600" cy="6756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740E9E-17E6-F443-A2F8-64E3823DE259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BEA7AC-0704-F247-9D7D-06B1F7F53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67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6539F-9DB5-5A49-945D-55140F9A7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8713" y="0"/>
            <a:ext cx="4229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2D70B-CDE8-2140-8591-39015D2007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9C1312-31AF-E746-B1E1-7F279DF703A9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7F3080-DE2C-8249-839B-22875C5F4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6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niOps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838E8-9D27-BF47-A0F6-144D6F4690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25" y="437357"/>
            <a:ext cx="6261100" cy="619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567" y="909000"/>
            <a:ext cx="10440000" cy="5040000"/>
          </a:xfrm>
        </p:spPr>
        <p:txBody>
          <a:bodyPr anchor="ctr"/>
          <a:lstStyle>
            <a:lvl1pPr algn="l">
              <a:lnSpc>
                <a:spcPts val="4400"/>
              </a:lnSpc>
              <a:defRPr sz="5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E425C-7BE3-5B41-A109-FC1B0C4F6B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1833E-D73A-E94F-960A-897B2FA433DB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DCBF4CA-CD47-6E46-A20F-93DFCBC82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EAA2-5E30-5142-9639-066B1B581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F777A5-20AF-9A45-80DD-176068C4DA8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22C7C1A-04B1-604F-BA41-B5B65C515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16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7DCBD6-A37E-8642-B9C6-133FCB4E01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78728"/>
            <a:ext cx="457200" cy="50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C6A52D-75AC-5C45-84BF-7F1895D7ECF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15447D-9814-B440-AB0E-7BC60F30E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8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CCFB-46D0-5248-8F1C-4B6A39880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9A8E6-7159-6247-868D-32792B25F0B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7F1422-9F96-EF4C-842E-22220C572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16511-B3BA-7C42-AB24-CE27438172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01FA40-74DF-4B4A-83CE-37C25DCAB9E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041702F-5FB1-A84C-BB07-15D74CC5C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97F5E-B8A3-0F4D-BCD9-778846B33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D59D43-CCFA-7F47-96D1-B137759F41AA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D4A39D8-E372-5643-878D-9B2CB76EB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0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C639D-D9E1-C24B-B8AC-39E77D5C04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4FD27-701C-5B46-987D-7C5DB93F4C12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63DD65-1CCB-A845-B0A1-D74B1C076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8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6B810-18FE-054F-8E0E-9C6A8B5208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B33C97-6600-0248-A96D-7D57FD43FB8E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274AB8-769E-6C43-BFC7-9CD6B8063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8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59B0A-9DA4-884E-A455-59BC866AA9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DED477-63AD-1247-865F-346CE6C7B758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50ABF0-7ECA-E641-99A2-2A82AE460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6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9AA66-F4D1-E44E-8C2D-8A0834281A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335D1-2E1B-B14E-8DFB-F4913E587797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1A440BF-183F-E243-BCCB-7AD862937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1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29838-1DDC-2B41-A63C-1B07B4F432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0EE721-8FB1-2D45-8E1B-1BB614B635E1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D056F-D368-9B47-B2FB-68FEB96C65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wo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5"/>
            <a:ext cx="9540000" cy="136800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856437"/>
            <a:ext cx="9539999" cy="1655762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DF78D80D-082A-084C-82F5-F9DE1217754C}" type="datetime1">
              <a:rPr lang="en-GB" smtClean="0"/>
              <a:pPr/>
              <a:t>25/07/2025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6E1B89-5755-1E45-BA7C-70FB6D05C5D9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7994CBE-87DD-2147-9624-6C1D8A686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1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D17FE-56A8-0C49-B3C1-A57C2A5D56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22A1EF-E61A-4546-B66D-F6DBFDA10850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0F878-0207-ED4A-A5B8-89367DCFE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9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81C9C4-7534-9248-99EB-4167EBE7A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C7A3DA-1899-9048-BCF9-D3FB58F3C39B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A1551C-1773-374B-8EF1-9D82C816D4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819E7-63B0-6C44-8D5F-3D826A69E0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600171-2228-8040-B9F4-84D725CC3A41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74716-F5A4-C345-A89D-BEBB979114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8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BD548-1771-DF44-8897-11F86E6A5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50CB1-1A1F-AE48-93A7-A615F765257A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71E6B-053C-2742-A0C4-CC3BD2B645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4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1A927-4318-C048-93E3-EDECD24320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AB5F14-0E63-FA48-A207-841C3C0FE60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949C8-0D90-FA43-88E5-69A047D904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4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089BD-7F47-E840-86E7-D0EA81DD4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54697B-D1D4-9943-A134-9E391827D007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D918E-D181-A545-8CB0-D30B39E506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6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1A3D-73F4-FB49-9DE8-66B97CAF7E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04CB5-4720-5E46-81B8-171FBC6ECBEF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97ED8-B00D-884B-BF7C-53AE43497F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E7DBE-E375-F342-A829-394143680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AE8957-2D52-B443-B194-B87D31D5EDED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C478B2-8858-EB4D-990D-39A6A31C13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72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075F3-1E7B-414A-A03D-2EC9A3EBC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B0A16A-5C6D-414F-8497-E453D69A9287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A85B7-9708-D245-9183-6A8C5E0B84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5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dular - jade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006D-B9EC-A848-828A-1D62C6DD49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67E3A4-3DF9-804C-81E2-D57C053CF7C5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C6C51-A18B-8B42-AC72-A1D379206E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54627" y="4734704"/>
            <a:ext cx="2245745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hre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4"/>
            <a:ext cx="9540000" cy="1924575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09949"/>
            <a:ext cx="9539999" cy="1083199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F3966D2-901F-794E-8957-8D2C05A255C0}" type="datetime1">
              <a:rPr lang="en-GB" smtClean="0"/>
              <a:pPr/>
              <a:t>25/07/2025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95EB1-8052-B54B-B9A2-B41B2CAD6115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3E6ABBA-B6D6-0341-8DEB-DD42B98EA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2473233" y="4890034"/>
            <a:ext cx="4010450" cy="15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8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01E38-150C-254E-9878-AA2590338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EC5FC1-B546-CC44-BCF1-616E5A99DAD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1EC0FCE-C28A-AB4B-A940-D3D8404825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2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8EFAF-3AD5-614A-ABA7-BA07EEB42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DBD7-FA77-934C-8100-86E7EF077D24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3C1624B-7870-3140-858D-77DE997FF5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58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0048-9816-104D-9FD9-3DE3D4D17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3FC0BD-A483-6B47-8489-6C1C1B0A3E9E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EEC4CD9-D3E0-EC44-A7E4-2EED14ACD4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1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F785-C700-AE44-B8B8-DC402E65D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CCBAB-D5FA-EE4D-B7C9-4C417A84795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960F1F5-BC2C-C24F-A0E7-A02AF9A4CE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7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651D9-E3BD-4F4D-BE19-FBB663DA3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20C925-B826-A546-880B-0774A2D84ADC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D86E017-4F11-7B44-BF2A-F8980E9044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01E38-150C-254E-9878-AA2590338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790EDB-C2FF-934B-9E33-BD08DD8F89C1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9AE5AC0-5867-9D45-A09A-A4EB2D4734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8EFAF-3AD5-614A-ABA7-BA07EEB42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D50B1-6266-0443-8959-2D06825B2852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7F87DAB-A806-8B41-8796-B1B9A1DC3D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3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0048-9816-104D-9FD9-3DE3D4D17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999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DBED98-3C30-EB49-8250-41DE55DFA88C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211DFFC-3856-8A4E-BE7B-EEE99671C2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bg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F785-C700-AE44-B8B8-DC402E65D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35465-3162-EA4E-B3B9-0D938F3ABEE9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FA5C5D1-8363-4B41-8D1A-29191DFAE4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odular - jade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050131"/>
            <a:ext cx="7733025" cy="2060152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21856"/>
            <a:ext cx="7733025" cy="1143000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999" y="6112584"/>
            <a:ext cx="3189843" cy="365125"/>
          </a:xfrm>
        </p:spPr>
        <p:txBody>
          <a:bodyPr/>
          <a:lstStyle>
            <a:lvl1pPr algn="l" rtl="0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BA44-A321-4442-9876-B54ED7A24CED}"/>
              </a:ext>
            </a:extLst>
          </p:cNvPr>
          <p:cNvSpPr txBox="1"/>
          <p:nvPr userDrawn="1"/>
        </p:nvSpPr>
        <p:spPr>
          <a:xfrm>
            <a:off x="2043113" y="3886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651D9-E3BD-4F4D-BE19-FBB663DA3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-7144"/>
            <a:ext cx="3429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C54DB3-537B-2E4F-AE55-8AD38DF79E9E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97E84C4-B3B8-B14A-B7D3-D594EAB030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627" y="4731544"/>
            <a:ext cx="2245745" cy="8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Partner log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9B55E-8651-F141-A618-3E5F77DA1D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0200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E7940-84FB-C640-A093-B6CE068BF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9" y="1180574"/>
            <a:ext cx="9540000" cy="1924575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9F1D0-3E15-4C48-8249-D190B4B56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409949"/>
            <a:ext cx="9539999" cy="1083199"/>
          </a:xfrm>
        </p:spPr>
        <p:txBody>
          <a:bodyPr/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C17C-3693-704F-A773-7BE864AA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6828" y="6112584"/>
            <a:ext cx="3189843" cy="365125"/>
          </a:xfrm>
        </p:spPr>
        <p:txBody>
          <a:bodyPr/>
          <a:lstStyle>
            <a:lvl1pPr algn="r" rtl="0">
              <a:lnSpc>
                <a:spcPts val="2700"/>
              </a:lnSpc>
              <a:defRPr sz="15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35B7BF78-07D8-174B-B073-3CA9BAC26323}" type="datetime1">
              <a:rPr lang="en-GB" smtClean="0"/>
              <a:pPr/>
              <a:t>25/07/2025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500F9-BAB1-1145-94B0-0A7A2F0DC7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113" y="5052672"/>
            <a:ext cx="1219200" cy="134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BFCD54-995A-2B48-A6E3-4F136051026F}"/>
              </a:ext>
            </a:extLst>
          </p:cNvPr>
          <p:cNvCxnSpPr/>
          <p:nvPr userDrawn="1"/>
        </p:nvCxnSpPr>
        <p:spPr>
          <a:xfrm>
            <a:off x="2155825" y="5038725"/>
            <a:ext cx="0" cy="136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B79788-5807-004A-BA78-C1E4D41EF7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0175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601DCA2-E1F9-9743-9478-3E570046E1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0150" y="5043275"/>
            <a:ext cx="1306800" cy="1346400"/>
          </a:xfrm>
        </p:spPr>
        <p:txBody>
          <a:bodyPr lIns="108000" rIns="108000"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7166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A1981-8937-324F-8AF9-E391E4FF9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41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DCE68-997D-ED46-9292-5131270AE8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9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AE0A8-07D0-ED45-A637-99F84A362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800" y="1727200"/>
            <a:ext cx="5173163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D6C72-E1EF-EE48-BED2-ABD12FA1AE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60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1_Chart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9DE44-4ABC-2A44-B225-D0687425CA72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2C173-F137-9D4E-8D80-97CF06D04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732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9DE44-4ABC-2A44-B225-D0687425CA72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2C173-F137-9D4E-8D80-97CF06D04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28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C0C47-D62A-E54C-BA27-771891315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5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DCDB36-4AFB-8F4A-BCDA-84B9D7990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18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E263-E28F-5C47-9760-AC9B3D0A58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55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394" y="0"/>
            <a:ext cx="11327606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5A6C6-C860-F144-94D9-9816E434E0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1CD9C-71AE-914E-BB82-8A0CD52ACF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FAF3FC-397F-1741-93D0-4599F02974A2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4413846-4268-A244-B038-14D3174FA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6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2B5A5-E577-8245-9C62-6DF3EB600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9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720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F5BB8-ECBC-F345-8137-E55DFC3C7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7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do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84DCB-3524-6742-AE07-2040DF9028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64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40999-C2EE-5A40-A9AA-7A0982FF1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8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F18BE-D8F9-774F-822E-DFE8585C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5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9408-6F5D-A64F-8D95-E80647172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95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B7310-D17B-BE4A-936C-50754F442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75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A04E1B-4F04-E346-B2AB-DEB9515AE8A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5C386-EC52-BF46-83E0-3C03587D46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82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2B9359-CA52-FF41-A588-3198DB1C5899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8C402-1A27-F149-AC37-245865814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61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2E014-A3F9-A14B-93D3-00122009D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2B94A-67C1-1F44-ABB4-044A28B94C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49795-241A-9F42-B17B-5389FCA0FEE7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87791AB-CB2E-C144-979E-B421D35AB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351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1557F6-0BFD-0F42-B76D-44761F47CC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30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10AB9-F66A-5B41-B053-8981328BB9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38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29A03-585B-5042-8CAC-766CEA11C8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82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bIns="144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0"/>
            <a:ext cx="5666400" cy="6858000"/>
          </a:xfrm>
        </p:spPr>
        <p:txBody>
          <a:bodyPr lIns="360000" rIns="360000" bIns="144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E1A09-3E60-4B41-BA8E-AAFB2C98F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12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12700"/>
            <a:ext cx="5666400" cy="3416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6350"/>
            <a:ext cx="5666400" cy="6845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9000"/>
            <a:ext cx="5666400" cy="34163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2FB57-C60F-0046-849A-4982A01DD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01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9FFA4-10A5-D642-B240-A65339CDFC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907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1622-71F9-F942-87CE-D08DB04CB8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7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31CB6-A951-A444-B525-2C7E88909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432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440163-264C-DA49-82EC-6053E5E1C2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07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FFB06-8517-3E40-8BB5-544412F5D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hree lines - ja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76975"/>
            <a:ext cx="8298000" cy="18336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3429000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39886-7C82-F040-A70E-350D7EC015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EFBD1-3D8D-2049-9678-B59A0F9EDA8E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5E725A-29AB-A247-9791-577D7E11E6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0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475F6-F320-684F-8B3B-56FF5896377B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32636-DA3E-AA40-B184-8C0DE75139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63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4366B5-3729-A149-AFAD-EE8BBEDC97DA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CE0BB-B81C-6C4D-9E07-C05D31E738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63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9F677E-DCBB-514E-B0B7-6BB9FA0A78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360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B9B66-5B5D-914F-8F23-9F0C740E0B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1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49DFB-79EE-6949-A39A-E386A36D5A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09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2A582E-56FF-5941-83D9-AB31166BFB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65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0400" y="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C81DA-CA17-7B42-9D13-6570C650C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01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" y="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5600" y="-1800"/>
            <a:ext cx="566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000" y="3427200"/>
            <a:ext cx="56664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198C7-2D5A-6E4C-8ADB-6F0AE6905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572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tshi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" y="0"/>
            <a:ext cx="113280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6B49A-BC53-E340-A187-82EBA61FEC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70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900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0D99A-8572-794D-A71E-9F0C16F817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8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one line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9540000" cy="702130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309020"/>
            <a:ext cx="9540000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6D531-F2EF-7045-BED7-2746E91518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E8E337-B727-2D47-9AD8-446E0F9ACB2C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749756-9FA7-464A-95C8-A75DE8A67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429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C44FF-814E-BA4A-B37E-90AE9A7521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422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3897B-84D8-8F45-9C22-F0C2474BE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5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E2AB5A-43EA-CA43-8317-ABFC7DEEB1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68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FB4213-114B-7443-84F2-CCBFD634938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8489-104D-CA4D-9913-5CDC31FCDC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E650F7-4042-AF45-B67F-C2AE395F7E53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503F9-1A3D-BE4C-9055-0094BB5DC1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07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94066-EBC7-684B-B3DD-FFCE7E008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92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B2192-3164-C944-B7B1-6C9277A4BB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7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6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2F912AD-F964-0F41-B51E-68F912383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48800" y="0"/>
            <a:ext cx="27432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9686-E3EB-164B-87B3-5F7948D2E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07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ig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5676" y="0"/>
            <a:ext cx="11336323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DF2FF-ED32-414F-831F-1F085E325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66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big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2F156-5CB6-8747-8952-CE9526EE2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8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two lines - jade - f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285139"/>
            <a:ext cx="8298000" cy="1262118"/>
          </a:xfrm>
        </p:spPr>
        <p:txBody>
          <a:bodyPr anchor="b"/>
          <a:lstStyle>
            <a:lvl1pPr algn="l">
              <a:lnSpc>
                <a:spcPts val="4400"/>
              </a:lnSpc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F486-6287-2449-9F17-D507B95FC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99" y="334737"/>
            <a:ext cx="8338410" cy="576916"/>
          </a:xfrm>
        </p:spPr>
        <p:txBody>
          <a:bodyPr anchor="b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999" y="2863458"/>
            <a:ext cx="8297999" cy="823912"/>
          </a:xfrm>
        </p:spPr>
        <p:txBody>
          <a:bodyPr anchor="t"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40E4C-268C-4D4B-A392-2919A3AE65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086718-B9DF-F64D-B9F6-E790EB55F644}"/>
              </a:ext>
            </a:extLst>
          </p:cNvPr>
          <p:cNvCxnSpPr/>
          <p:nvPr userDrawn="1"/>
        </p:nvCxnSpPr>
        <p:spPr>
          <a:xfrm>
            <a:off x="860425" y="6178550"/>
            <a:ext cx="0" cy="5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1E99BD9-AF5D-7246-B595-4689ACB4B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925" t="37987" r="32206" b="36974"/>
          <a:stretch/>
        </p:blipFill>
        <p:spPr>
          <a:xfrm>
            <a:off x="949325" y="6109287"/>
            <a:ext cx="1581805" cy="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44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hree big images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90" y="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solidFill>
                  <a:schemeClr val="bg1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0708BE0-CEAD-E04F-AEF9-B5926144AA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400" y="0"/>
            <a:ext cx="56736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1995AE-37E0-564F-84E7-267557E55A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490" y="3427200"/>
            <a:ext cx="5673600" cy="34308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A69AB5-E1CE-0747-8A41-FD6DB1515E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47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Background image - jade - s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90" y="0"/>
            <a:ext cx="1134651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bg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E8EA8-34F4-4E43-BB84-BCE3E87553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1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itle and sidebar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84E-48D4-224B-97D4-2B5B7C0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37"/>
            <a:ext cx="10584000" cy="864000"/>
          </a:xfrm>
        </p:spPr>
        <p:txBody>
          <a:bodyPr anchor="t"/>
          <a:lstStyle>
            <a:lvl1pPr>
              <a:lnSpc>
                <a:spcPts val="2700"/>
              </a:lnSpc>
              <a:defRPr sz="2500" b="1" i="0"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5C7F-93C3-0045-AFB3-F3E3A262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6461125"/>
            <a:ext cx="477157" cy="2533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DCB8F0-2F26-1249-A4B5-3790032CEB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98800" y="6462425"/>
            <a:ext cx="4668523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324EF-F2AE-D846-A0EE-6FA9FBB30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78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8298000" cy="611297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578798"/>
            <a:ext cx="8297999" cy="4377502"/>
          </a:xfrm>
        </p:spPr>
        <p:txBody>
          <a:bodyPr anchor="t"/>
          <a:lstStyle>
            <a:lvl1pPr marL="360000" indent="-360000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defRPr sz="21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207DA-298E-C947-BB77-13C711959A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26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D9F3EB7-C5AC-E041-BAFE-6D4EBC43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4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81C13-DE5D-D149-981E-F2B0A35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08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column bulle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106456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1D0634-D2AC-B149-809D-D8F54B4FB4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6400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285750" indent="-285750">
              <a:lnSpc>
                <a:spcPts val="1800"/>
              </a:lnSpc>
              <a:spcBef>
                <a:spcPts val="0"/>
              </a:spcBef>
              <a:buNone/>
              <a:defRPr lang="en-GB" sz="1600" b="0" i="0" kern="1200" dirty="0" smtClean="0">
                <a:solidFill>
                  <a:schemeClr val="tx1"/>
                </a:solidFill>
                <a:latin typeface="Unilever Shilling" panose="020B0502020202020204" pitchFamily="34" charset="77"/>
                <a:ea typeface="+mn-ea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73F49-FF65-1A43-BFE1-1ED0F11C1D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1511DB-FF41-4643-83DF-1155AC94D37D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2A427BA-E168-3244-8209-64AE6FEF003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77D04-5989-064A-A4DE-91AAD779FF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90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hart bullet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B3A11-0E75-C447-9DF2-26F88F1F3609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F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A58FEC2-C2C6-084E-B927-09011E21FC4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077600" y="288000"/>
            <a:ext cx="4770000" cy="5670000"/>
          </a:xfrm>
          <a:solidFill>
            <a:srgbClr val="EFF9F8"/>
          </a:solidFill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2A42C-9C8F-8847-9012-66EF0CF36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563" y="1727200"/>
            <a:ext cx="5148000" cy="42291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1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2pPr>
            <a:lvl3pPr marL="144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3pPr>
            <a:lvl4pPr marL="14400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4pPr>
            <a:lvl5pPr marL="288000" indent="-14400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7763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3D49E-EA22-C448-AD12-E362FDBE68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80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6858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29B76-5E15-0E4C-BDFC-49CAFD036F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84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Two images - jade - sw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473F15-2B66-604F-BF00-0346F78A5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110" y="342900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F02396-4796-1D4D-8DBF-7B5BB98F7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0"/>
            <a:ext cx="5486400" cy="3429000"/>
          </a:xfrm>
        </p:spPr>
        <p:txBody>
          <a:bodyPr lIns="360000" rIns="360000"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341B-1D5A-B740-89AC-D04FB209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288000"/>
            <a:ext cx="5148000" cy="900000"/>
          </a:xfrm>
        </p:spPr>
        <p:txBody>
          <a:bodyPr anchor="t"/>
          <a:lstStyle>
            <a:lvl1pPr algn="l">
              <a:lnSpc>
                <a:spcPts val="2700"/>
              </a:lnSpc>
              <a:defRPr sz="2500" b="1" i="0">
                <a:solidFill>
                  <a:schemeClr val="tx2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63475-D7F9-9A44-B21B-378AFD7E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1727627"/>
            <a:ext cx="5148000" cy="4228673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+mj-lt"/>
              <a:buNone/>
              <a:defRPr sz="1600" b="0" i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EF312F-5CEA-5A4D-A985-52E575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800" y="6462000"/>
            <a:ext cx="4669200" cy="252000"/>
          </a:xfrm>
        </p:spPr>
        <p:txBody>
          <a:bodyPr anchor="b"/>
          <a:lstStyle>
            <a:lvl1pPr algn="l"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F5B90BC-AFE0-964C-A3C0-128A0685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00" y="6462000"/>
            <a:ext cx="478800" cy="252000"/>
          </a:xfrm>
        </p:spPr>
        <p:txBody>
          <a:bodyPr anchor="b"/>
          <a:lstStyle>
            <a:lvl1pPr>
              <a:lnSpc>
                <a:spcPts val="1200"/>
              </a:lnSpc>
              <a:defRPr sz="1000" b="1" i="0"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B9BD1-9942-5643-8C0D-7EA958CC7B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990" y="6181903"/>
            <a:ext cx="45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0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ADA17-67FF-1D46-9C1B-A7432023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40CC-4029-564B-B3C1-A3A40FD3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D1C6-984D-DC46-9E5B-26269980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5A9B5419-84FE-6645-8EB5-9AA33A926C27}" type="datetime1">
              <a:rPr lang="en-GB" smtClean="0"/>
              <a:t>25/07/2025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3B4F8-6102-EA42-88D1-FD2A2DFDC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DCA75-E51C-564D-B24E-143533977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>
                <a:solidFill>
                  <a:schemeClr val="tx2"/>
                </a:solidFill>
                <a:latin typeface="Unilever Shilling Medium" panose="020B0502020202020204" pitchFamily="34" charset="77"/>
                <a:cs typeface="Unilever Shilling Medium" panose="020B0502020202020204" pitchFamily="34" charset="77"/>
              </a:defRPr>
            </a:lvl1pPr>
          </a:lstStyle>
          <a:p>
            <a:fld id="{81BFEE39-4626-5744-A57E-063F5D338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97" r:id="rId2"/>
    <p:sldLayoutId id="2147483798" r:id="rId3"/>
    <p:sldLayoutId id="2147483800" r:id="rId4"/>
    <p:sldLayoutId id="2147483939" r:id="rId5"/>
    <p:sldLayoutId id="2147483940" r:id="rId6"/>
    <p:sldLayoutId id="2147483941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  <p:sldLayoutId id="2147483962" r:id="rId20"/>
    <p:sldLayoutId id="2147483961" r:id="rId21"/>
    <p:sldLayoutId id="2147483960" r:id="rId22"/>
    <p:sldLayoutId id="2147483959" r:id="rId23"/>
    <p:sldLayoutId id="2147483957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9" r:id="rId30"/>
    <p:sldLayoutId id="2147483980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3988" r:id="rId38"/>
    <p:sldLayoutId id="2147483987" r:id="rId39"/>
    <p:sldLayoutId id="2147483841" r:id="rId40"/>
    <p:sldLayoutId id="2147483850" r:id="rId41"/>
    <p:sldLayoutId id="2147483856" r:id="rId42"/>
    <p:sldLayoutId id="2147483862" r:id="rId43"/>
    <p:sldLayoutId id="2147483978" r:id="rId44"/>
    <p:sldLayoutId id="2147483874" r:id="rId45"/>
    <p:sldLayoutId id="2147483880" r:id="rId46"/>
    <p:sldLayoutId id="2147483886" r:id="rId47"/>
    <p:sldLayoutId id="2147483934" r:id="rId48"/>
    <p:sldLayoutId id="2147483898" r:id="rId49"/>
    <p:sldLayoutId id="2147483904" r:id="rId50"/>
    <p:sldLayoutId id="2147483910" r:id="rId51"/>
    <p:sldLayoutId id="2147483928" r:id="rId52"/>
    <p:sldLayoutId id="2147483839" r:id="rId53"/>
    <p:sldLayoutId id="2147483852" r:id="rId54"/>
    <p:sldLayoutId id="2147483858" r:id="rId55"/>
    <p:sldLayoutId id="2147483864" r:id="rId56"/>
    <p:sldLayoutId id="2147483869" r:id="rId57"/>
    <p:sldLayoutId id="2147483876" r:id="rId58"/>
    <p:sldLayoutId id="2147483882" r:id="rId59"/>
    <p:sldLayoutId id="2147483888" r:id="rId60"/>
    <p:sldLayoutId id="2147483935" r:id="rId61"/>
    <p:sldLayoutId id="2147483900" r:id="rId62"/>
    <p:sldLayoutId id="2147483906" r:id="rId63"/>
    <p:sldLayoutId id="2147483912" r:id="rId64"/>
    <p:sldLayoutId id="2147483930" r:id="rId65"/>
    <p:sldLayoutId id="2147483842" r:id="rId66"/>
    <p:sldLayoutId id="2147483853" r:id="rId67"/>
    <p:sldLayoutId id="2147483859" r:id="rId68"/>
    <p:sldLayoutId id="2147483865" r:id="rId69"/>
    <p:sldLayoutId id="2147483870" r:id="rId70"/>
    <p:sldLayoutId id="2147483877" r:id="rId71"/>
    <p:sldLayoutId id="2147483883" r:id="rId72"/>
    <p:sldLayoutId id="2147483889" r:id="rId73"/>
    <p:sldLayoutId id="2147483936" r:id="rId74"/>
    <p:sldLayoutId id="2147483901" r:id="rId75"/>
    <p:sldLayoutId id="2147483907" r:id="rId76"/>
    <p:sldLayoutId id="2147483913" r:id="rId77"/>
    <p:sldLayoutId id="2147483931" r:id="rId78"/>
    <p:sldLayoutId id="2147483840" r:id="rId79"/>
    <p:sldLayoutId id="2147483854" r:id="rId80"/>
    <p:sldLayoutId id="2147483860" r:id="rId81"/>
    <p:sldLayoutId id="2147483866" r:id="rId82"/>
    <p:sldLayoutId id="2147483871" r:id="rId83"/>
    <p:sldLayoutId id="2147483878" r:id="rId84"/>
    <p:sldLayoutId id="2147483884" r:id="rId85"/>
    <p:sldLayoutId id="2147483890" r:id="rId86"/>
    <p:sldLayoutId id="2147483937" r:id="rId87"/>
    <p:sldLayoutId id="2147483902" r:id="rId88"/>
    <p:sldLayoutId id="2147483908" r:id="rId89"/>
    <p:sldLayoutId id="2147483914" r:id="rId90"/>
    <p:sldLayoutId id="2147483932" r:id="rId91"/>
    <p:sldLayoutId id="2147483838" r:id="rId92"/>
    <p:sldLayoutId id="2147483855" r:id="rId93"/>
    <p:sldLayoutId id="2147483861" r:id="rId94"/>
    <p:sldLayoutId id="2147483867" r:id="rId95"/>
    <p:sldLayoutId id="2147483872" r:id="rId96"/>
    <p:sldLayoutId id="2147483879" r:id="rId97"/>
    <p:sldLayoutId id="2147483885" r:id="rId98"/>
    <p:sldLayoutId id="2147483891" r:id="rId99"/>
    <p:sldLayoutId id="2147483938" r:id="rId100"/>
    <p:sldLayoutId id="2147483903" r:id="rId101"/>
    <p:sldLayoutId id="2147483909" r:id="rId102"/>
    <p:sldLayoutId id="2147483915" r:id="rId103"/>
    <p:sldLayoutId id="2147483933" r:id="rId104"/>
    <p:sldLayoutId id="2147483968" r:id="rId105"/>
    <p:sldLayoutId id="2147483969" r:id="rId106"/>
    <p:sldLayoutId id="2147483970" r:id="rId107"/>
    <p:sldLayoutId id="2147483971" r:id="rId108"/>
    <p:sldLayoutId id="2147483972" r:id="rId109"/>
    <p:sldLayoutId id="2147483958" r:id="rId1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2"/>
          </a:solidFill>
          <a:latin typeface="Unilever Shilling" panose="020B0502020202020204" pitchFamily="34" charset="77"/>
          <a:ea typeface="+mj-ea"/>
          <a:cs typeface="Unilever Shilling" panose="020B0502020202020204" pitchFamily="34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5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2"/>
          </a:solidFill>
          <a:latin typeface="Unilever Shilling Medium" panose="020B0502020202020204" pitchFamily="34" charset="77"/>
          <a:ea typeface="+mn-ea"/>
          <a:cs typeface="Unilever Shilling Medium" panose="020B05020202020202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244-E997-468F-A86B-DCB018DB9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98" y="1152000"/>
            <a:ext cx="9004475" cy="1857530"/>
          </a:xfrm>
        </p:spPr>
        <p:txBody>
          <a:bodyPr/>
          <a:lstStyle/>
          <a:p>
            <a:r>
              <a:rPr lang="tr-TR" dirty="0"/>
              <a:t>BW/4HANA – </a:t>
            </a:r>
            <a:r>
              <a:rPr lang="tr-TR" dirty="0" err="1"/>
              <a:t>Reporting</a:t>
            </a:r>
            <a:r>
              <a:rPr lang="tr-TR" dirty="0"/>
              <a:t> FAQ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AB11-B427-42A6-8045-C382339D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B52C-7A0F-2144-B101-A0604639E43B}" type="datetime1">
              <a:rPr lang="en-GB" smtClean="0"/>
              <a:pPr/>
              <a:t>25/07/2025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3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Workbook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Connection Update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3949B-D5D5-4036-A1A6-955944F7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1309391"/>
            <a:ext cx="5249008" cy="4239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878CE-8B3A-4420-8E47-7CCFD9BF9468}"/>
              </a:ext>
            </a:extLst>
          </p:cNvPr>
          <p:cNvSpPr/>
          <p:nvPr/>
        </p:nvSpPr>
        <p:spPr>
          <a:xfrm>
            <a:off x="3714044" y="1185333"/>
            <a:ext cx="1783645" cy="1410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BB0470-93E6-4C1B-887E-EA4442C65FC6}"/>
              </a:ext>
            </a:extLst>
          </p:cNvPr>
          <p:cNvSpPr/>
          <p:nvPr/>
        </p:nvSpPr>
        <p:spPr>
          <a:xfrm>
            <a:off x="2122310" y="4718756"/>
            <a:ext cx="2122312" cy="4919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BEC698-3FA2-4163-9F41-2D408A9DB0A5}"/>
              </a:ext>
            </a:extLst>
          </p:cNvPr>
          <p:cNvCxnSpPr>
            <a:cxnSpLocks/>
          </p:cNvCxnSpPr>
          <p:nvPr/>
        </p:nvCxnSpPr>
        <p:spPr>
          <a:xfrm flipH="1">
            <a:off x="3601156" y="2596325"/>
            <a:ext cx="530578" cy="2122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8BB610-5C3C-4C65-B768-92203613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72" y="1766654"/>
            <a:ext cx="3991532" cy="3324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A7CE8A-6AF8-497D-B6EE-AA0AFBB9CA19}"/>
              </a:ext>
            </a:extLst>
          </p:cNvPr>
          <p:cNvSpPr/>
          <p:nvPr/>
        </p:nvSpPr>
        <p:spPr>
          <a:xfrm>
            <a:off x="7306323" y="2104008"/>
            <a:ext cx="3829382" cy="2272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4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Formula - 1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AB6CA4-0CE9-441D-B4D8-44274E97F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8578" y="780358"/>
            <a:ext cx="9505244" cy="58687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Select </a:t>
            </a:r>
            <a:r>
              <a:rPr lang="tr-TR" sz="1700" dirty="0" err="1">
                <a:solidFill>
                  <a:schemeClr val="tx1"/>
                </a:solidFill>
              </a:rPr>
              <a:t>all</a:t>
            </a:r>
            <a:r>
              <a:rPr lang="tr-TR" sz="1700" dirty="0">
                <a:solidFill>
                  <a:schemeClr val="tx1"/>
                </a:solidFill>
              </a:rPr>
              <a:t> the </a:t>
            </a:r>
            <a:r>
              <a:rPr lang="tr-TR" sz="1700" dirty="0" err="1">
                <a:solidFill>
                  <a:schemeClr val="tx1"/>
                </a:solidFill>
              </a:rPr>
              <a:t>measures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you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want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to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add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local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formula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Calculations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Add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Calculation</a:t>
            </a:r>
            <a:endParaRPr lang="tr-TR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A5F8A-79C0-4FF0-BD8D-B4E64D0D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2152438"/>
            <a:ext cx="7640116" cy="3124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8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Formula - 2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AB6CA4-0CE9-441D-B4D8-44274E97F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8577" y="780358"/>
            <a:ext cx="11029598" cy="58687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Local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formula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result</a:t>
            </a:r>
            <a:r>
              <a:rPr lang="tr-TR" sz="1700" dirty="0">
                <a:solidFill>
                  <a:schemeClr val="tx1"/>
                </a:solidFill>
              </a:rPr>
              <a:t> is </a:t>
            </a:r>
            <a:r>
              <a:rPr lang="tr-TR" sz="1700" dirty="0" err="1">
                <a:solidFill>
                  <a:schemeClr val="tx1"/>
                </a:solidFill>
              </a:rPr>
              <a:t>added</a:t>
            </a:r>
            <a:r>
              <a:rPr lang="tr-TR" sz="1700" dirty="0">
                <a:solidFill>
                  <a:schemeClr val="tx1"/>
                </a:solidFill>
              </a:rPr>
              <a:t> at the </a:t>
            </a:r>
            <a:r>
              <a:rPr lang="tr-TR" sz="1700" dirty="0" err="1">
                <a:solidFill>
                  <a:schemeClr val="tx1"/>
                </a:solidFill>
              </a:rPr>
              <a:t>end</a:t>
            </a:r>
            <a:endParaRPr lang="tr-TR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Change the </a:t>
            </a:r>
            <a:r>
              <a:rPr lang="tr-TR" sz="1700" dirty="0" err="1">
                <a:solidFill>
                  <a:schemeClr val="tx1"/>
                </a:solidFill>
              </a:rPr>
              <a:t>description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or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calculation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logic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dirty="0" err="1">
                <a:solidFill>
                  <a:schemeClr val="tx1"/>
                </a:solidFill>
              </a:rPr>
              <a:t>following</a:t>
            </a:r>
            <a:r>
              <a:rPr lang="tr-TR" sz="1700" dirty="0">
                <a:solidFill>
                  <a:schemeClr val="tx1"/>
                </a:solidFill>
              </a:rPr>
              <a:t>:</a:t>
            </a:r>
            <a:endParaRPr lang="en-US" sz="17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7FA2E-74D2-4FAA-9735-B5E11348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97" y="780358"/>
            <a:ext cx="5972175" cy="202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982C9-C849-44B5-BB08-7B3C9282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97" y="3429000"/>
            <a:ext cx="5005733" cy="316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A6835-C64C-465E-BA11-3EF8555DA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9" y="3429000"/>
            <a:ext cx="4708958" cy="3212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55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repeat</a:t>
            </a:r>
            <a:r>
              <a:rPr lang="tr-TR" dirty="0"/>
              <a:t> </a:t>
            </a:r>
            <a:r>
              <a:rPr lang="tr-TR" dirty="0" err="1"/>
              <a:t>values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5F72F-5FA7-4309-8F9C-D1A55DD1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99297"/>
            <a:ext cx="9001957" cy="553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8060923" y="1651248"/>
            <a:ext cx="719091" cy="1864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CDF17-DED9-430F-9819-73D52940621D}"/>
              </a:ext>
            </a:extLst>
          </p:cNvPr>
          <p:cNvSpPr/>
          <p:nvPr/>
        </p:nvSpPr>
        <p:spPr>
          <a:xfrm>
            <a:off x="7741328" y="5100848"/>
            <a:ext cx="1118587" cy="252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&amp; </a:t>
            </a:r>
            <a:r>
              <a:rPr lang="tr-TR" dirty="0" err="1"/>
              <a:t>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4390-BD13-4257-A209-97CA1630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74" y="1890944"/>
            <a:ext cx="10917141" cy="2743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CDF17-DED9-430F-9819-73D52940621D}"/>
              </a:ext>
            </a:extLst>
          </p:cNvPr>
          <p:cNvSpPr/>
          <p:nvPr/>
        </p:nvSpPr>
        <p:spPr>
          <a:xfrm>
            <a:off x="8195499" y="3699614"/>
            <a:ext cx="1118587" cy="151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E87EBF-8449-4883-AAD6-BBE2FBEC6013}"/>
              </a:ext>
            </a:extLst>
          </p:cNvPr>
          <p:cNvSpPr/>
          <p:nvPr/>
        </p:nvSpPr>
        <p:spPr>
          <a:xfrm>
            <a:off x="10207014" y="3359890"/>
            <a:ext cx="1229880" cy="6794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0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Scaling</a:t>
            </a:r>
            <a:r>
              <a:rPr lang="tr-TR" dirty="0"/>
              <a:t> &amp; </a:t>
            </a:r>
            <a:r>
              <a:rPr lang="tr-TR" dirty="0" err="1"/>
              <a:t>Currency</a:t>
            </a:r>
            <a:r>
              <a:rPr lang="tr-TR" dirty="0"/>
              <a:t> </a:t>
            </a:r>
            <a:r>
              <a:rPr lang="tr-TR" dirty="0" err="1"/>
              <a:t>Translation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944FE-46AE-4543-931C-782BFC32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19" y="1521547"/>
            <a:ext cx="3096057" cy="3353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E87EBF-8449-4883-AAD6-BBE2FBEC6013}"/>
              </a:ext>
            </a:extLst>
          </p:cNvPr>
          <p:cNvSpPr/>
          <p:nvPr/>
        </p:nvSpPr>
        <p:spPr>
          <a:xfrm>
            <a:off x="2231737" y="1599739"/>
            <a:ext cx="1931889" cy="10369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5661-D92F-4118-9892-F5561BEE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07" y="3622921"/>
            <a:ext cx="4334480" cy="2648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0BDF-AB27-416A-ACB8-4A012CA49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71" y="1251283"/>
            <a:ext cx="2181529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6BCC21-BB06-45C4-8EC0-9266ADFEC248}"/>
              </a:ext>
            </a:extLst>
          </p:cNvPr>
          <p:cNvSpPr/>
          <p:nvPr/>
        </p:nvSpPr>
        <p:spPr>
          <a:xfrm>
            <a:off x="7440090" y="1374778"/>
            <a:ext cx="1931889" cy="11376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3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Member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Limit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19091"/>
            <a:ext cx="9898287" cy="523721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member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Set </a:t>
            </a:r>
            <a:r>
              <a:rPr lang="tr-TR" sz="1700" dirty="0" err="1">
                <a:solidFill>
                  <a:schemeClr val="tx1"/>
                </a:solidFill>
              </a:rPr>
              <a:t>FetchMemberLimit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u="sng" dirty="0" err="1">
                <a:solidFill>
                  <a:schemeClr val="tx1"/>
                </a:solidFill>
              </a:rPr>
              <a:t>max</a:t>
            </a:r>
            <a:r>
              <a:rPr lang="tr-TR" sz="1700" u="sng" dirty="0">
                <a:solidFill>
                  <a:schemeClr val="tx1"/>
                </a:solidFill>
              </a:rPr>
              <a:t>. 1.000.000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27C1-FC40-4A56-AC68-7752368E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1" y="1875315"/>
            <a:ext cx="9457678" cy="3890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526296" y="4666835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5070C-4701-43E7-AC8F-9CBB6387FE37}"/>
              </a:ext>
            </a:extLst>
          </p:cNvPr>
          <p:cNvSpPr/>
          <p:nvPr/>
        </p:nvSpPr>
        <p:spPr>
          <a:xfrm>
            <a:off x="4607511" y="3373733"/>
            <a:ext cx="479394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Quantity</a:t>
            </a:r>
            <a:r>
              <a:rPr lang="tr-TR" dirty="0"/>
              <a:t> not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warning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967665"/>
            <a:ext cx="9898287" cy="498863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Below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comes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up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if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query</a:t>
            </a:r>
            <a:r>
              <a:rPr lang="tr-TR" sz="1700" dirty="0">
                <a:solidFill>
                  <a:schemeClr val="tx1"/>
                </a:solidFill>
              </a:rPr>
              <a:t> has </a:t>
            </a:r>
            <a:r>
              <a:rPr lang="tr-TR" sz="1700" dirty="0" err="1">
                <a:solidFill>
                  <a:schemeClr val="tx1"/>
                </a:solidFill>
              </a:rPr>
              <a:t>Quantity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measure</a:t>
            </a:r>
            <a:r>
              <a:rPr lang="tr-TR" sz="1700" dirty="0">
                <a:solidFill>
                  <a:schemeClr val="tx1"/>
                </a:solidFill>
              </a:rPr>
              <a:t>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output</a:t>
            </a:r>
            <a:r>
              <a:rPr lang="tr-TR" sz="1700" dirty="0">
                <a:solidFill>
                  <a:schemeClr val="tx1"/>
                </a:solidFill>
              </a:rPr>
              <a:t>; in </a:t>
            </a:r>
            <a:r>
              <a:rPr lang="tr-TR" sz="1700" dirty="0" err="1">
                <a:solidFill>
                  <a:schemeClr val="tx1"/>
                </a:solidFill>
              </a:rPr>
              <a:t>case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there</a:t>
            </a:r>
            <a:r>
              <a:rPr lang="tr-TR" sz="1700" dirty="0">
                <a:solidFill>
                  <a:schemeClr val="tx1"/>
                </a:solidFill>
              </a:rPr>
              <a:t> is an SKU </a:t>
            </a:r>
            <a:r>
              <a:rPr lang="tr-TR" sz="1700" dirty="0" err="1">
                <a:solidFill>
                  <a:schemeClr val="tx1"/>
                </a:solidFill>
              </a:rPr>
              <a:t>with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postings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having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multiple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Units</a:t>
            </a:r>
            <a:r>
              <a:rPr lang="tr-TR" sz="1700" dirty="0">
                <a:solidFill>
                  <a:schemeClr val="tx1"/>
                </a:solidFill>
              </a:rPr>
              <a:t>, </a:t>
            </a:r>
            <a:r>
              <a:rPr lang="tr-TR" sz="1700" dirty="0" err="1">
                <a:solidFill>
                  <a:schemeClr val="tx1"/>
                </a:solidFill>
              </a:rPr>
              <a:t>this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comes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up</a:t>
            </a:r>
            <a:r>
              <a:rPr lang="tr-TR" sz="1700" dirty="0">
                <a:solidFill>
                  <a:schemeClr val="tx1"/>
                </a:solidFill>
              </a:rPr>
              <a:t>; </a:t>
            </a:r>
            <a:r>
              <a:rPr lang="tr-TR" sz="1700" dirty="0" err="1">
                <a:solidFill>
                  <a:schemeClr val="tx1"/>
                </a:solidFill>
              </a:rPr>
              <a:t>it’s</a:t>
            </a:r>
            <a:r>
              <a:rPr lang="tr-TR" sz="1700" dirty="0">
                <a:solidFill>
                  <a:schemeClr val="tx1"/>
                </a:solidFill>
              </a:rPr>
              <a:t> not an </a:t>
            </a:r>
            <a:r>
              <a:rPr lang="tr-TR" sz="1700" dirty="0" err="1">
                <a:solidFill>
                  <a:schemeClr val="tx1"/>
                </a:solidFill>
              </a:rPr>
              <a:t>error</a:t>
            </a:r>
            <a:r>
              <a:rPr lang="tr-TR" sz="1700" dirty="0">
                <a:solidFill>
                  <a:schemeClr val="tx1"/>
                </a:solidFill>
              </a:rPr>
              <a:t> but a «</a:t>
            </a:r>
            <a:r>
              <a:rPr lang="tr-TR" sz="1700" dirty="0" err="1">
                <a:solidFill>
                  <a:schemeClr val="tx1"/>
                </a:solidFill>
              </a:rPr>
              <a:t>warning</a:t>
            </a:r>
            <a:r>
              <a:rPr lang="tr-TR" sz="1700" dirty="0">
                <a:solidFill>
                  <a:schemeClr val="tx1"/>
                </a:solidFill>
              </a:rPr>
              <a:t>».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0FBB2-53A3-4AAF-93A7-87FFF4A8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2262187"/>
            <a:ext cx="4438650" cy="2333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35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Deactivating</a:t>
            </a:r>
            <a:r>
              <a:rPr lang="tr-TR" dirty="0"/>
              <a:t> </a:t>
            </a:r>
            <a:r>
              <a:rPr lang="tr-TR" dirty="0" err="1"/>
              <a:t>Hierarchies</a:t>
            </a:r>
            <a:r>
              <a:rPr lang="tr-TR" dirty="0"/>
              <a:t> – </a:t>
            </a:r>
            <a:r>
              <a:rPr lang="tr-TR" dirty="0" err="1"/>
              <a:t>Flat</a:t>
            </a:r>
            <a:r>
              <a:rPr lang="tr-TR" dirty="0"/>
              <a:t> 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27969"/>
            <a:ext cx="9898287" cy="5228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</a:rPr>
              <a:t>Find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object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with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hierarchy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, </a:t>
            </a:r>
            <a:r>
              <a:rPr lang="tr-TR" sz="1700" dirty="0" err="1">
                <a:solidFill>
                  <a:schemeClr val="tx1"/>
                </a:solidFill>
              </a:rPr>
              <a:t>under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hierarchies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double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click</a:t>
            </a:r>
            <a:r>
              <a:rPr lang="tr-TR" sz="1700" dirty="0">
                <a:solidFill>
                  <a:schemeClr val="tx1"/>
                </a:solidFill>
              </a:rPr>
              <a:t> on «</a:t>
            </a:r>
            <a:r>
              <a:rPr lang="tr-TR" sz="1700" dirty="0" err="1">
                <a:solidFill>
                  <a:schemeClr val="tx1"/>
                </a:solidFill>
              </a:rPr>
              <a:t>Flat</a:t>
            </a:r>
            <a:r>
              <a:rPr lang="tr-TR" sz="1700" dirty="0">
                <a:solidFill>
                  <a:schemeClr val="tx1"/>
                </a:solidFill>
              </a:rPr>
              <a:t> Presentation» </a:t>
            </a:r>
            <a:endParaRPr lang="en-US" sz="17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68B64-A515-49D4-8188-25F32A9C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39" y="1464768"/>
            <a:ext cx="9617161" cy="2612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30197-047D-4356-A26B-99432246FE0C}"/>
              </a:ext>
            </a:extLst>
          </p:cNvPr>
          <p:cNvSpPr/>
          <p:nvPr/>
        </p:nvSpPr>
        <p:spPr>
          <a:xfrm>
            <a:off x="6507334" y="2616424"/>
            <a:ext cx="861134" cy="154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B67C5-A061-43CE-8B9C-ADF47777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34" y="4291112"/>
            <a:ext cx="8673169" cy="2318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FDBB95-6E3A-42CF-9EC6-FFA3FF686C38}"/>
              </a:ext>
            </a:extLst>
          </p:cNvPr>
          <p:cNvSpPr/>
          <p:nvPr/>
        </p:nvSpPr>
        <p:spPr>
          <a:xfrm>
            <a:off x="9260896" y="6142347"/>
            <a:ext cx="1083070" cy="262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choose</a:t>
            </a:r>
            <a:r>
              <a:rPr lang="tr-TR" dirty="0"/>
              <a:t> Business </a:t>
            </a:r>
            <a:r>
              <a:rPr lang="tr-TR" dirty="0" err="1"/>
              <a:t>Warehouse</a:t>
            </a:r>
            <a:r>
              <a:rPr lang="tr-TR" dirty="0"/>
              <a:t> Platform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87449"/>
            <a:ext cx="10510847" cy="516885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Execute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Analysis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for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Microsoft Excel,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go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to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File -&gt; Analysis - &gt;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Customize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Analysis -&gt;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Options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-&gt; Platform : Select Business </a:t>
            </a:r>
            <a:r>
              <a:rPr lang="tr-TR" sz="1700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Warehouse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.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This</a:t>
            </a:r>
            <a:r>
              <a:rPr lang="tr-TR" sz="1700" u="sng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 is a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one</a:t>
            </a:r>
            <a:r>
              <a:rPr lang="tr-TR" sz="1700" u="sng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-time </a:t>
            </a:r>
            <a:r>
              <a:rPr lang="tr-TR" sz="1700" u="sng" dirty="0" err="1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activity</a:t>
            </a:r>
            <a:r>
              <a:rPr lang="tr-TR" sz="1700" dirty="0">
                <a:solidFill>
                  <a:schemeClr val="tx1"/>
                </a:solidFill>
                <a:latin typeface="Unilever Shilling Medium" panose="020B0702020202020204" pitchFamily="34" charset="0"/>
                <a:cs typeface="Unilever Shilling Medium" panose="020B0702020202020204" pitchFamily="34" charset="0"/>
              </a:rPr>
              <a:t>.</a:t>
            </a:r>
            <a:endParaRPr lang="en-US" sz="1700" dirty="0">
              <a:solidFill>
                <a:schemeClr val="tx1"/>
              </a:solidFill>
              <a:latin typeface="Unilever Shilling Medium" panose="020B0702020202020204" pitchFamily="34" charset="0"/>
              <a:cs typeface="Unilever Shilling Medium" panose="020B07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E4C05-DF31-4578-A2B5-300E3C92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38" y="1847372"/>
            <a:ext cx="7701845" cy="4223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9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avoid</a:t>
            </a:r>
            <a:r>
              <a:rPr lang="tr-TR" dirty="0"/>
              <a:t> </a:t>
            </a:r>
            <a:r>
              <a:rPr lang="tr-TR" dirty="0" err="1"/>
              <a:t>Insecure</a:t>
            </a:r>
            <a:r>
              <a:rPr lang="tr-TR" dirty="0"/>
              <a:t> Connection </a:t>
            </a:r>
            <a:r>
              <a:rPr lang="tr-TR" dirty="0" err="1"/>
              <a:t>Error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656947"/>
            <a:ext cx="9898287" cy="5299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: Select «</a:t>
            </a:r>
            <a:r>
              <a:rPr lang="tr-TR" sz="1700" dirty="0" err="1">
                <a:solidFill>
                  <a:schemeClr val="tx1"/>
                </a:solidFill>
              </a:rPr>
              <a:t>AllowInsecureConnections</a:t>
            </a:r>
            <a:r>
              <a:rPr lang="tr-TR" sz="1700" dirty="0">
                <a:solidFill>
                  <a:schemeClr val="tx1"/>
                </a:solidFill>
              </a:rPr>
              <a:t>» as </a:t>
            </a:r>
            <a:r>
              <a:rPr lang="tr-TR" sz="1700" dirty="0" err="1">
                <a:solidFill>
                  <a:schemeClr val="tx1"/>
                </a:solidFill>
              </a:rPr>
              <a:t>Yes</a:t>
            </a:r>
            <a:r>
              <a:rPr lang="tr-TR" sz="1700" dirty="0">
                <a:solidFill>
                  <a:schemeClr val="tx1"/>
                </a:solidFill>
              </a:rPr>
              <a:t>. </a:t>
            </a:r>
            <a:r>
              <a:rPr lang="tr-TR" sz="1700" dirty="0" err="1">
                <a:solidFill>
                  <a:schemeClr val="tx1"/>
                </a:solidFill>
              </a:rPr>
              <a:t>This</a:t>
            </a:r>
            <a:r>
              <a:rPr lang="tr-TR" sz="1700" dirty="0">
                <a:solidFill>
                  <a:schemeClr val="tx1"/>
                </a:solidFill>
              </a:rPr>
              <a:t> is a </a:t>
            </a:r>
            <a:r>
              <a:rPr lang="tr-TR" sz="1700" dirty="0" err="1">
                <a:solidFill>
                  <a:schemeClr val="tx1"/>
                </a:solidFill>
              </a:rPr>
              <a:t>one</a:t>
            </a:r>
            <a:r>
              <a:rPr lang="tr-TR" sz="1700" dirty="0">
                <a:solidFill>
                  <a:schemeClr val="tx1"/>
                </a:solidFill>
              </a:rPr>
              <a:t>-time </a:t>
            </a:r>
            <a:r>
              <a:rPr lang="tr-TR" sz="1700" dirty="0" err="1">
                <a:solidFill>
                  <a:schemeClr val="tx1"/>
                </a:solidFill>
              </a:rPr>
              <a:t>activity</a:t>
            </a:r>
            <a:r>
              <a:rPr lang="tr-TR" sz="1700" dirty="0">
                <a:solidFill>
                  <a:schemeClr val="tx1"/>
                </a:solidFill>
              </a:rPr>
              <a:t>.</a:t>
            </a:r>
            <a:endParaRPr lang="en-US" sz="17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59C39-63BF-41E7-A1C9-384C5C16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4" y="1607522"/>
            <a:ext cx="6275917" cy="5069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2731911" y="3544410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remove</a:t>
            </a:r>
            <a:r>
              <a:rPr lang="tr-TR" dirty="0"/>
              <a:t> «</a:t>
            </a:r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/</a:t>
            </a:r>
            <a:r>
              <a:rPr lang="tr-TR" dirty="0" err="1"/>
              <a:t>without</a:t>
            </a:r>
            <a:r>
              <a:rPr lang="tr-TR" dirty="0"/>
              <a:t> SNC» </a:t>
            </a:r>
            <a:r>
              <a:rPr lang="tr-TR" dirty="0" err="1"/>
              <a:t>Alert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825623"/>
            <a:ext cx="9898287" cy="513067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: 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Refresh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Tick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ForceRefreshConnectionInfo</a:t>
            </a:r>
            <a:r>
              <a:rPr lang="tr-TR" sz="1700" dirty="0">
                <a:solidFill>
                  <a:schemeClr val="tx1"/>
                </a:solidFill>
              </a:rPr>
              <a:t>»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E39B-5103-4C66-B5E3-55CE6714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77" y="1760129"/>
            <a:ext cx="9898287" cy="4196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819259" y="4712982"/>
            <a:ext cx="3507995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F7DCC8-84B4-4809-AE5C-CDE8A167426A}"/>
              </a:ext>
            </a:extLst>
          </p:cNvPr>
          <p:cNvSpPr/>
          <p:nvPr/>
        </p:nvSpPr>
        <p:spPr>
          <a:xfrm>
            <a:off x="4810381" y="3541849"/>
            <a:ext cx="569487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overcome</a:t>
            </a:r>
            <a:r>
              <a:rPr lang="tr-TR" dirty="0"/>
              <a:t> «Size Limit </a:t>
            </a:r>
            <a:r>
              <a:rPr lang="tr-TR" dirty="0" err="1"/>
              <a:t>Exceeded</a:t>
            </a:r>
            <a:r>
              <a:rPr lang="tr-TR" dirty="0"/>
              <a:t>» </a:t>
            </a:r>
            <a:r>
              <a:rPr lang="tr-TR" dirty="0" err="1"/>
              <a:t>Error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19091"/>
            <a:ext cx="9898287" cy="523721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-&gt;Technical </a:t>
            </a:r>
            <a:r>
              <a:rPr lang="tr-TR" sz="1700" dirty="0" err="1">
                <a:solidFill>
                  <a:schemeClr val="tx1"/>
                </a:solidFill>
              </a:rPr>
              <a:t>Configuration</a:t>
            </a:r>
            <a:r>
              <a:rPr lang="tr-TR" sz="1700" dirty="0">
                <a:solidFill>
                  <a:schemeClr val="tx1"/>
                </a:solidFill>
              </a:rPr>
              <a:t> -&gt; </a:t>
            </a:r>
            <a:r>
              <a:rPr lang="tr-TR" sz="1700" dirty="0" err="1">
                <a:solidFill>
                  <a:schemeClr val="tx1"/>
                </a:solidFill>
              </a:rPr>
              <a:t>Type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Result</a:t>
            </a:r>
            <a:r>
              <a:rPr lang="tr-TR" sz="1700" dirty="0">
                <a:solidFill>
                  <a:schemeClr val="tx1"/>
                </a:solidFill>
              </a:rPr>
              <a:t>» on </a:t>
            </a:r>
            <a:r>
              <a:rPr lang="tr-TR" sz="1700" dirty="0" err="1">
                <a:solidFill>
                  <a:schemeClr val="tx1"/>
                </a:solidFill>
              </a:rPr>
              <a:t>the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search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box</a:t>
            </a:r>
            <a:r>
              <a:rPr lang="tr-TR" sz="1700" dirty="0">
                <a:solidFill>
                  <a:schemeClr val="tx1"/>
                </a:solidFill>
              </a:rPr>
              <a:t> -&gt; Set </a:t>
            </a:r>
            <a:r>
              <a:rPr lang="tr-TR" sz="1700" dirty="0" err="1">
                <a:solidFill>
                  <a:schemeClr val="tx1"/>
                </a:solidFill>
              </a:rPr>
              <a:t>ResultSetSizeLimit</a:t>
            </a:r>
            <a:r>
              <a:rPr lang="tr-TR" sz="1700" dirty="0">
                <a:solidFill>
                  <a:schemeClr val="tx1"/>
                </a:solidFill>
              </a:rPr>
              <a:t> as </a:t>
            </a:r>
            <a:r>
              <a:rPr lang="tr-TR" sz="1700" u="sng" dirty="0" err="1">
                <a:solidFill>
                  <a:schemeClr val="tx1"/>
                </a:solidFill>
              </a:rPr>
              <a:t>max</a:t>
            </a:r>
            <a:r>
              <a:rPr lang="tr-TR" sz="1700" u="sng" dirty="0">
                <a:solidFill>
                  <a:schemeClr val="tx1"/>
                </a:solidFill>
              </a:rPr>
              <a:t>. 5.000.000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C5452-26B2-4DEF-8012-91B1D9B0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81" y="1732597"/>
            <a:ext cx="9698806" cy="3829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480813" y="4543133"/>
            <a:ext cx="4289778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5070C-4701-43E7-AC8F-9CBB6387FE37}"/>
              </a:ext>
            </a:extLst>
          </p:cNvPr>
          <p:cNvSpPr/>
          <p:nvPr/>
        </p:nvSpPr>
        <p:spPr>
          <a:xfrm>
            <a:off x="4607511" y="3373733"/>
            <a:ext cx="479394" cy="273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Property</a:t>
            </a:r>
            <a:r>
              <a:rPr lang="tr-TR" dirty="0"/>
              <a:t> </a:t>
            </a:r>
            <a:r>
              <a:rPr lang="tr-TR" dirty="0" err="1"/>
              <a:t>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Analysis -&gt; 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 -&gt; Select «</a:t>
            </a:r>
            <a:r>
              <a:rPr lang="tr-TR" sz="1700" dirty="0" err="1">
                <a:solidFill>
                  <a:schemeClr val="tx1"/>
                </a:solidFill>
              </a:rPr>
              <a:t>Display</a:t>
            </a:r>
            <a:r>
              <a:rPr lang="tr-TR" sz="1700" dirty="0">
                <a:solidFill>
                  <a:schemeClr val="tx1"/>
                </a:solidFill>
              </a:rPr>
              <a:t> Design Panel» </a:t>
            </a:r>
            <a:r>
              <a:rPr lang="tr-TR" sz="1700" dirty="0" err="1">
                <a:solidFill>
                  <a:schemeClr val="tx1"/>
                </a:solidFill>
              </a:rPr>
              <a:t>and</a:t>
            </a:r>
            <a:r>
              <a:rPr lang="tr-TR" sz="1700" dirty="0">
                <a:solidFill>
                  <a:schemeClr val="tx1"/>
                </a:solidFill>
              </a:rPr>
              <a:t> «Show </a:t>
            </a:r>
            <a:r>
              <a:rPr lang="tr-TR" sz="1700" dirty="0" err="1">
                <a:solidFill>
                  <a:schemeClr val="tx1"/>
                </a:solidFill>
              </a:rPr>
              <a:t>Property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View</a:t>
            </a:r>
            <a:r>
              <a:rPr lang="tr-TR" sz="1700" dirty="0">
                <a:solidFill>
                  <a:schemeClr val="tx1"/>
                </a:solidFill>
              </a:rPr>
              <a:t>»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EB28E-EE0A-4947-8F56-EFE1A9CA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40" y="1515086"/>
            <a:ext cx="8241508" cy="4441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4461187" y="2355236"/>
            <a:ext cx="1442464" cy="538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2CCA-B233-4B15-9605-B6A4EBFB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Login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Language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A592-CE27-4524-9A4D-7E8A84873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8800" y="763481"/>
            <a:ext cx="9898287" cy="51928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 dirty="0">
                <a:solidFill>
                  <a:schemeClr val="tx1"/>
                </a:solidFill>
              </a:rPr>
              <a:t>File -&gt; Analysis - &gt; </a:t>
            </a:r>
            <a:r>
              <a:rPr lang="tr-TR" sz="1700" dirty="0" err="1">
                <a:solidFill>
                  <a:schemeClr val="tx1"/>
                </a:solidFill>
              </a:rPr>
              <a:t>Customize</a:t>
            </a:r>
            <a:r>
              <a:rPr lang="tr-TR" sz="1700" dirty="0">
                <a:solidFill>
                  <a:schemeClr val="tx1"/>
                </a:solidFill>
              </a:rPr>
              <a:t> Analysis -&gt; </a:t>
            </a:r>
            <a:r>
              <a:rPr lang="tr-TR" sz="1700" dirty="0" err="1">
                <a:solidFill>
                  <a:schemeClr val="tx1"/>
                </a:solidFill>
              </a:rPr>
              <a:t>Options</a:t>
            </a:r>
            <a:r>
              <a:rPr lang="tr-TR" sz="1700" dirty="0">
                <a:solidFill>
                  <a:schemeClr val="tx1"/>
                </a:solidFill>
              </a:rPr>
              <a:t> -&gt; Advanced -&gt; </a:t>
            </a:r>
            <a:r>
              <a:rPr lang="tr-TR" sz="1700" dirty="0" err="1">
                <a:solidFill>
                  <a:schemeClr val="tx1"/>
                </a:solidFill>
              </a:rPr>
              <a:t>Tick</a:t>
            </a:r>
            <a:r>
              <a:rPr lang="tr-TR" sz="1700" dirty="0">
                <a:solidFill>
                  <a:schemeClr val="tx1"/>
                </a:solidFill>
              </a:rPr>
              <a:t> «</a:t>
            </a:r>
            <a:r>
              <a:rPr lang="tr-TR" sz="1700" dirty="0" err="1">
                <a:solidFill>
                  <a:schemeClr val="tx1"/>
                </a:solidFill>
              </a:rPr>
              <a:t>Allow</a:t>
            </a:r>
            <a:r>
              <a:rPr lang="tr-TR" sz="1700" dirty="0">
                <a:solidFill>
                  <a:schemeClr val="tx1"/>
                </a:solidFill>
              </a:rPr>
              <a:t> Client </a:t>
            </a:r>
            <a:r>
              <a:rPr lang="tr-TR" sz="1700" dirty="0" err="1">
                <a:solidFill>
                  <a:schemeClr val="tx1"/>
                </a:solidFill>
              </a:rPr>
              <a:t>and</a:t>
            </a:r>
            <a:r>
              <a:rPr lang="tr-TR" sz="1700" dirty="0">
                <a:solidFill>
                  <a:schemeClr val="tx1"/>
                </a:solidFill>
              </a:rPr>
              <a:t> Language </a:t>
            </a:r>
            <a:r>
              <a:rPr lang="tr-TR" sz="1700" dirty="0" err="1">
                <a:solidFill>
                  <a:schemeClr val="tx1"/>
                </a:solidFill>
              </a:rPr>
              <a:t>Selection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for</a:t>
            </a:r>
            <a:r>
              <a:rPr lang="tr-TR" sz="1700" dirty="0">
                <a:solidFill>
                  <a:schemeClr val="tx1"/>
                </a:solidFill>
              </a:rPr>
              <a:t> SSO Logon» </a:t>
            </a:r>
            <a:endParaRPr lang="en-US" sz="1700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0F79-E2D6-4DB9-A0B7-DB7426DE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5" y="1771224"/>
            <a:ext cx="8809608" cy="489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1407D0-6504-41FF-8C8C-252782859A7A}"/>
              </a:ext>
            </a:extLst>
          </p:cNvPr>
          <p:cNvSpPr/>
          <p:nvPr/>
        </p:nvSpPr>
        <p:spPr>
          <a:xfrm>
            <a:off x="6445692" y="4651899"/>
            <a:ext cx="2334324" cy="266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AFO </a:t>
            </a:r>
            <a:r>
              <a:rPr lang="tr-TR" dirty="0" err="1"/>
              <a:t>Layout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AD75B-9B7D-4A4C-B943-BBEBDFB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12" y="976544"/>
            <a:ext cx="9783192" cy="5029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24E737-7CE8-47EE-A0AF-1430F4C804E1}"/>
              </a:ext>
            </a:extLst>
          </p:cNvPr>
          <p:cNvSpPr/>
          <p:nvPr/>
        </p:nvSpPr>
        <p:spPr>
          <a:xfrm>
            <a:off x="2166151" y="1083074"/>
            <a:ext cx="2006354" cy="550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F96B-13F5-4CE4-A7DD-180D40EDAC83}"/>
              </a:ext>
            </a:extLst>
          </p:cNvPr>
          <p:cNvSpPr txBox="1"/>
          <p:nvPr/>
        </p:nvSpPr>
        <p:spPr>
          <a:xfrm>
            <a:off x="4057095" y="488270"/>
            <a:ext cx="2752078" cy="3639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Variant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update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filtering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sorting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etc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</a:p>
          <a:p>
            <a:pPr algn="l"/>
            <a:r>
              <a:rPr lang="tr-TR" sz="1200" dirty="0">
                <a:latin typeface="Unilever Shilling" panose="020B0502020202020204" pitchFamily="34" charset="77"/>
                <a:cs typeface="Unilever Shilling" panose="020B0502020202020204" pitchFamily="34" charset="77"/>
              </a:rPr>
              <a:t>c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an be 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from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this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menu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F1BD6C-FB48-41AD-BA74-711027B7B6E9}"/>
              </a:ext>
            </a:extLst>
          </p:cNvPr>
          <p:cNvSpPr/>
          <p:nvPr/>
        </p:nvSpPr>
        <p:spPr>
          <a:xfrm>
            <a:off x="3941685" y="377299"/>
            <a:ext cx="2867488" cy="585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59EF5-792F-4217-9097-AEFD7CACCAD9}"/>
              </a:ext>
            </a:extLst>
          </p:cNvPr>
          <p:cNvCxnSpPr/>
          <p:nvPr/>
        </p:nvCxnSpPr>
        <p:spPr>
          <a:xfrm flipH="1">
            <a:off x="3586578" y="579706"/>
            <a:ext cx="275208" cy="332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EF9AD0-2299-4687-9FA0-2DCC491EA4C7}"/>
              </a:ext>
            </a:extLst>
          </p:cNvPr>
          <p:cNvSpPr/>
          <p:nvPr/>
        </p:nvSpPr>
        <p:spPr>
          <a:xfrm>
            <a:off x="7831584" y="2327428"/>
            <a:ext cx="2006354" cy="3478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429041-985E-4A8F-9DED-229DD159D6BF}"/>
              </a:ext>
            </a:extLst>
          </p:cNvPr>
          <p:cNvSpPr/>
          <p:nvPr/>
        </p:nvSpPr>
        <p:spPr>
          <a:xfrm>
            <a:off x="7705817" y="1071231"/>
            <a:ext cx="2210540" cy="4983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41D6F-9176-4ADC-9B08-24D5AA561216}"/>
              </a:ext>
            </a:extLst>
          </p:cNvPr>
          <p:cNvSpPr txBox="1"/>
          <p:nvPr/>
        </p:nvSpPr>
        <p:spPr>
          <a:xfrm>
            <a:off x="7831584" y="1083074"/>
            <a:ext cx="2084773" cy="486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Filtering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drilldowns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</a:t>
            </a:r>
          </a:p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via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drag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drop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D1641-BB14-44E6-8ABA-6D40756FCE07}"/>
              </a:ext>
            </a:extLst>
          </p:cNvPr>
          <p:cNvCxnSpPr>
            <a:cxnSpLocks/>
          </p:cNvCxnSpPr>
          <p:nvPr/>
        </p:nvCxnSpPr>
        <p:spPr>
          <a:xfrm>
            <a:off x="8825883" y="1646499"/>
            <a:ext cx="8878" cy="663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B83D50E-3FBC-4BFA-A20F-276FB22DA0CE}"/>
              </a:ext>
            </a:extLst>
          </p:cNvPr>
          <p:cNvSpPr/>
          <p:nvPr/>
        </p:nvSpPr>
        <p:spPr>
          <a:xfrm>
            <a:off x="9837938" y="2327428"/>
            <a:ext cx="1099666" cy="267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447993-701C-492B-A4E8-9148E4D87075}"/>
              </a:ext>
            </a:extLst>
          </p:cNvPr>
          <p:cNvSpPr/>
          <p:nvPr/>
        </p:nvSpPr>
        <p:spPr>
          <a:xfrm>
            <a:off x="9760573" y="6058151"/>
            <a:ext cx="2354062" cy="6541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7EA90-4471-4BFE-8D8B-69278529CA0C}"/>
              </a:ext>
            </a:extLst>
          </p:cNvPr>
          <p:cNvSpPr txBox="1"/>
          <p:nvPr/>
        </p:nvSpPr>
        <p:spPr>
          <a:xfrm>
            <a:off x="9843933" y="6130962"/>
            <a:ext cx="2222374" cy="4225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Output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modifications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such as </a:t>
            </a:r>
          </a:p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zero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suppression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 </a:t>
            </a:r>
          </a:p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done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via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here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70CD45-2762-4B09-AEA1-5A8B9800378E}"/>
              </a:ext>
            </a:extLst>
          </p:cNvPr>
          <p:cNvCxnSpPr>
            <a:cxnSpLocks/>
          </p:cNvCxnSpPr>
          <p:nvPr/>
        </p:nvCxnSpPr>
        <p:spPr>
          <a:xfrm flipH="1" flipV="1">
            <a:off x="10809839" y="5007182"/>
            <a:ext cx="227749" cy="974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0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86D-542A-45CF-8CAB-B72EBA1F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Smart </a:t>
            </a:r>
            <a:r>
              <a:rPr lang="tr-TR" dirty="0" err="1"/>
              <a:t>Copy</a:t>
            </a:r>
            <a:r>
              <a:rPr lang="tr-TR" dirty="0"/>
              <a:t> &amp; </a:t>
            </a:r>
            <a:r>
              <a:rPr lang="tr-TR" dirty="0" err="1"/>
              <a:t>Paste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2C0DE-659C-4180-B428-62E2E113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9" y="1047044"/>
            <a:ext cx="10859911" cy="5422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790D71-0DEF-4CE5-AEAE-8B7B5EA0F2AE}"/>
              </a:ext>
            </a:extLst>
          </p:cNvPr>
          <p:cNvSpPr/>
          <p:nvPr/>
        </p:nvSpPr>
        <p:spPr>
          <a:xfrm>
            <a:off x="7134578" y="1080585"/>
            <a:ext cx="1354666" cy="73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7A656-2559-4E47-9A60-54E159C9B708}"/>
              </a:ext>
            </a:extLst>
          </p:cNvPr>
          <p:cNvSpPr/>
          <p:nvPr/>
        </p:nvSpPr>
        <p:spPr>
          <a:xfrm>
            <a:off x="7247468" y="1282373"/>
            <a:ext cx="778931" cy="38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95E10D-7929-437C-9ADB-7F3A686EF9A0}"/>
              </a:ext>
            </a:extLst>
          </p:cNvPr>
          <p:cNvCxnSpPr>
            <a:cxnSpLocks/>
          </p:cNvCxnSpPr>
          <p:nvPr/>
        </p:nvCxnSpPr>
        <p:spPr>
          <a:xfrm flipH="1">
            <a:off x="1385631" y="1501422"/>
            <a:ext cx="56699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B0CF4B-6659-46BA-9C3C-1F5B14B4AD34}"/>
              </a:ext>
            </a:extLst>
          </p:cNvPr>
          <p:cNvSpPr/>
          <p:nvPr/>
        </p:nvSpPr>
        <p:spPr>
          <a:xfrm>
            <a:off x="1063337" y="1282373"/>
            <a:ext cx="330679" cy="59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9981-F27C-4978-839D-EFDF2D17BE29}"/>
              </a:ext>
            </a:extLst>
          </p:cNvPr>
          <p:cNvSpPr txBox="1"/>
          <p:nvPr/>
        </p:nvSpPr>
        <p:spPr>
          <a:xfrm>
            <a:off x="10543822" y="150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E91-5B74-4FFC-A19E-60381AC1C458}"/>
              </a:ext>
            </a:extLst>
          </p:cNvPr>
          <p:cNvSpPr txBox="1"/>
          <p:nvPr/>
        </p:nvSpPr>
        <p:spPr>
          <a:xfrm>
            <a:off x="5971822" y="418780"/>
            <a:ext cx="4425245" cy="4225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Under Analysis Design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tab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– Smart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Copy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&amp; Smart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Paste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, </a:t>
            </a:r>
          </a:p>
          <a:p>
            <a:pPr algn="l"/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output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can be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converted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to</a:t>
            </a:r>
            <a:r>
              <a:rPr lang="tr-TR" sz="1200" dirty="0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 a </a:t>
            </a:r>
            <a:r>
              <a:rPr lang="tr-TR" sz="1200" dirty="0" err="1">
                <a:solidFill>
                  <a:schemeClr val="tx1"/>
                </a:solidFill>
                <a:latin typeface="Unilever Shilling" panose="020B0502020202020204" pitchFamily="34" charset="77"/>
                <a:cs typeface="Unilever Shilling" panose="020B0502020202020204" pitchFamily="34" charset="77"/>
              </a:rPr>
              <a:t>chart</a:t>
            </a:r>
            <a:endParaRPr lang="en-US" sz="1200" dirty="0" err="1">
              <a:solidFill>
                <a:schemeClr val="tx1"/>
              </a:solidFill>
              <a:latin typeface="Unilever Shilling" panose="020B0502020202020204" pitchFamily="34" charset="77"/>
              <a:cs typeface="Unilever Shilling" panose="020B0502020202020204" pitchFamily="34" charset="77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074812-8A79-4879-8F0E-47A826A00ED1}"/>
              </a:ext>
            </a:extLst>
          </p:cNvPr>
          <p:cNvSpPr/>
          <p:nvPr/>
        </p:nvSpPr>
        <p:spPr>
          <a:xfrm flipV="1">
            <a:off x="5881511" y="287998"/>
            <a:ext cx="4278489" cy="586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lver02">
      <a:dk1>
        <a:srgbClr val="000000"/>
      </a:dk1>
      <a:lt1>
        <a:srgbClr val="FFFFFF"/>
      </a:lt1>
      <a:dk2>
        <a:srgbClr val="1F36C7"/>
      </a:dk2>
      <a:lt2>
        <a:srgbClr val="E7E6E6"/>
      </a:lt2>
      <a:accent1>
        <a:srgbClr val="005EEF"/>
      </a:accent1>
      <a:accent2>
        <a:srgbClr val="FFE200"/>
      </a:accent2>
      <a:accent3>
        <a:srgbClr val="FF79C6"/>
      </a:accent3>
      <a:accent4>
        <a:srgbClr val="00D6C3"/>
      </a:accent4>
      <a:accent5>
        <a:srgbClr val="9C44C0"/>
      </a:accent5>
      <a:accent6>
        <a:srgbClr val="FF544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  <a:latin typeface="Unilever Shilling" panose="020B0502020202020204" pitchFamily="34" charset="77"/>
            <a:cs typeface="Unilever Shilling" panose="020B0502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lever PPT template widescreen Oct" id="{C2E94B05-CF99-3243-AE34-07528B5BD29F}" vid="{9019F0FA-BEC9-E442-AF2F-0638FFE0C6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1102C0D2DAB045AFFFA525BE065221" ma:contentTypeVersion="13" ma:contentTypeDescription="Create a new document." ma:contentTypeScope="" ma:versionID="8a724bd4a8776c9f114d46befd0d126b">
  <xsd:schema xmlns:xsd="http://www.w3.org/2001/XMLSchema" xmlns:xs="http://www.w3.org/2001/XMLSchema" xmlns:p="http://schemas.microsoft.com/office/2006/metadata/properties" xmlns:ns3="687ac537-a363-4d3a-9104-f74d23352c9b" xmlns:ns4="1e8438bf-8512-4072-ad5e-8f7d7c1e15bd" targetNamespace="http://schemas.microsoft.com/office/2006/metadata/properties" ma:root="true" ma:fieldsID="c9640f593b87e7a411fde34186c6b371" ns3:_="" ns4:_="">
    <xsd:import namespace="687ac537-a363-4d3a-9104-f74d23352c9b"/>
    <xsd:import namespace="1e8438bf-8512-4072-ad5e-8f7d7c1e15b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7ac537-a363-4d3a-9104-f74d23352c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438bf-8512-4072-ad5e-8f7d7c1e15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573D7C-8018-4735-9E81-5A4657352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8FE5DC-C4D0-4CA5-AF97-39FA53CC9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7ac537-a363-4d3a-9104-f74d23352c9b"/>
    <ds:schemaRef ds:uri="1e8438bf-8512-4072-ad5e-8f7d7c1e15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33003E-72BC-42D2-98A4-444FD5F62D21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89db4e91-bad5-4fd0-9ca4-c06485916e3a}" enabled="1" method="Standard" siteId="{f66fae02-5d36-495b-bfe0-78a6ff9f8e6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2912</TotalTime>
  <Words>421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Unilever Shilling</vt:lpstr>
      <vt:lpstr>Unilever Shilling Medium</vt:lpstr>
      <vt:lpstr>Office Theme</vt:lpstr>
      <vt:lpstr>BW/4HANA – Reporting FAQ</vt:lpstr>
      <vt:lpstr>How to choose Business Warehouse Platform</vt:lpstr>
      <vt:lpstr>How to avoid Insecure Connection Error</vt:lpstr>
      <vt:lpstr>How to remove «Try with/without SNC» Alert</vt:lpstr>
      <vt:lpstr>How to overcome «Size Limit Exceeded» Error</vt:lpstr>
      <vt:lpstr>How to enable Property View</vt:lpstr>
      <vt:lpstr>How to enable Login with different Language</vt:lpstr>
      <vt:lpstr>AFO Layout</vt:lpstr>
      <vt:lpstr>Smart Copy &amp; Paste</vt:lpstr>
      <vt:lpstr>Local Workbook System Connection Update</vt:lpstr>
      <vt:lpstr>How to create Local Formula - 1</vt:lpstr>
      <vt:lpstr>How to create Local Formula - 2</vt:lpstr>
      <vt:lpstr>How to repeat values</vt:lpstr>
      <vt:lpstr>How to display key &amp; text</vt:lpstr>
      <vt:lpstr>How to enable Scaling &amp; Currency Translation</vt:lpstr>
      <vt:lpstr>How to increase Member Display Limit for filtering</vt:lpstr>
      <vt:lpstr>Target Quantity not found warning</vt:lpstr>
      <vt:lpstr>Deactivating Hierarchies – Flat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Von Maur</dc:creator>
  <cp:lastModifiedBy>Adubi, Emmanuel</cp:lastModifiedBy>
  <cp:revision>157</cp:revision>
  <dcterms:created xsi:type="dcterms:W3CDTF">2019-10-28T21:07:47Z</dcterms:created>
  <dcterms:modified xsi:type="dcterms:W3CDTF">2025-07-25T09:57:58Z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0x010100001102C0D2DAB045AFFFA525BE065221</vt:lpwstr>
  </property>
</Properties>
</file>